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59" r:id="rId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343" autoAdjust="0"/>
  </p:normalViewPr>
  <p:slideViewPr>
    <p:cSldViewPr snapToGrid="0">
      <p:cViewPr varScale="1">
        <p:scale>
          <a:sx n="70" d="100"/>
          <a:sy n="70" d="100"/>
        </p:scale>
        <p:origin x="84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ECD151-F904-4827-8AC3-03F84B8EA8ED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E92908-2595-4029-8717-8673A930C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2 –  Jan </a:t>
            </a:r>
            <a:r>
              <a:rPr lang="en-US" dirty="0" smtClean="0"/>
              <a:t>11,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205772" cy="34163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P3 Challenge–  </a:t>
            </a:r>
          </a:p>
          <a:p>
            <a:r>
              <a:rPr lang="en-US" sz="2800" b="1" dirty="0">
                <a:sym typeface="Euclid Extra" panose="02050502000505020303" pitchFamily="18" charset="2"/>
              </a:rPr>
              <a:t>How much work is done by gravity as you carry a 65 N backpack up a flight of stairs to landing 1.3 m higher than the previous floor? </a:t>
            </a:r>
          </a:p>
          <a:p>
            <a:endParaRPr lang="en-US" sz="2800" b="1" dirty="0">
              <a:sym typeface="Euclid Extra" panose="02050502000505020303" pitchFamily="18" charset="2"/>
            </a:endParaRPr>
          </a:p>
          <a:p>
            <a:r>
              <a:rPr lang="en-US" sz="2800" b="1" dirty="0" smtClean="0">
                <a:sym typeface="Euclid Extra" panose="02050502000505020303" pitchFamily="18" charset="2"/>
              </a:rPr>
              <a:t>Today’s Objective</a:t>
            </a:r>
            <a:r>
              <a:rPr lang="en-US" sz="2800" b="1" dirty="0" smtClean="0">
                <a:sym typeface="Euclid Extra" panose="02050502000505020303" pitchFamily="18" charset="2"/>
              </a:rPr>
              <a:t>: Homework Review and Study</a:t>
            </a:r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Agenda,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IB 2.3 Work, Energy and Power 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Assignment: </a:t>
            </a:r>
          </a:p>
          <a:p>
            <a:pPr lvl="1"/>
            <a:r>
              <a:rPr lang="en-US" b="1" dirty="0" smtClean="0"/>
              <a:t>Study for Command term quiz</a:t>
            </a:r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Homework Review and Completion</a:t>
            </a:r>
          </a:p>
          <a:p>
            <a:pPr lvl="1"/>
            <a:r>
              <a:rPr lang="en-US" b="1" dirty="0" smtClean="0"/>
              <a:t>Short answer prep temp (</a:t>
            </a:r>
            <a:r>
              <a:rPr lang="en-US" b="1" smtClean="0"/>
              <a:t>time permitting)</a:t>
            </a:r>
            <a:endParaRPr lang="en-US" b="1" dirty="0"/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 smtClean="0">
                <a:sym typeface="Euclid Extra" panose="02050502000505020303" pitchFamily="18" charset="2"/>
              </a:rPr>
              <a:t>Exit Slip-</a:t>
            </a:r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/>
              <a:t>What’s Due?  (Pending assignments to complete.)</a:t>
            </a:r>
          </a:p>
          <a:p>
            <a:pPr lvl="1"/>
            <a:r>
              <a:rPr lang="en-US" b="1" dirty="0" smtClean="0"/>
              <a:t>Study for Command term quiz</a:t>
            </a:r>
            <a:endParaRPr lang="en-US" b="1" dirty="0" smtClean="0"/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Read 2.3 p78-95 about Work and Energy</a:t>
            </a:r>
            <a:endParaRPr lang="en-US" b="1" dirty="0"/>
          </a:p>
          <a:p>
            <a:pPr marL="457200" lvl="1" indent="0"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37032</TotalTime>
  <Words>116</Words>
  <Application>Microsoft Office PowerPoint</Application>
  <PresentationFormat>Widescreen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Euclid Extra</vt:lpstr>
      <vt:lpstr>Wingdings 3</vt:lpstr>
      <vt:lpstr>Ion Boardroom</vt:lpstr>
      <vt:lpstr>Physics 2 –  Jan 11, 2019</vt:lpstr>
      <vt:lpstr>Agenda, Assignment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325</cp:revision>
  <cp:lastPrinted>2017-11-28T11:14:33Z</cp:lastPrinted>
  <dcterms:created xsi:type="dcterms:W3CDTF">2015-08-11T02:33:52Z</dcterms:created>
  <dcterms:modified xsi:type="dcterms:W3CDTF">2019-01-11T16:16:53Z</dcterms:modified>
</cp:coreProperties>
</file>