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8" r:id="rId1"/>
  </p:sldMasterIdLst>
  <p:notesMasterIdLst>
    <p:notesMasterId r:id="rId5"/>
  </p:notesMasterIdLst>
  <p:handoutMasterIdLst>
    <p:handoutMasterId r:id="rId6"/>
  </p:handoutMasterIdLst>
  <p:sldIdLst>
    <p:sldId id="260" r:id="rId2"/>
    <p:sldId id="261" r:id="rId3"/>
    <p:sldId id="259" r:id="rId4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53" autoAdjust="0"/>
    <p:restoredTop sz="94343" autoAdjust="0"/>
  </p:normalViewPr>
  <p:slideViewPr>
    <p:cSldViewPr snapToGrid="0">
      <p:cViewPr varScale="1">
        <p:scale>
          <a:sx n="70" d="100"/>
          <a:sy n="70" d="100"/>
        </p:scale>
        <p:origin x="84" y="13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5ECD151-F904-4827-8AC3-03F84B8EA8ED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7E92908-2595-4029-8717-8673A930CC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18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0FDEB35-4585-4CE4-9E48-A63F91925BEE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8B457E7-AF9E-49AB-A7E8-87B4C81AB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077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B457E7-AF9E-49AB-A7E8-87B4C81AB92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864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596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056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601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5818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2539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0264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589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2217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395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880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922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651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156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023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329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08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406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97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  <p:sldLayoutId id="2147483870" r:id="rId12"/>
    <p:sldLayoutId id="2147483871" r:id="rId13"/>
    <p:sldLayoutId id="2147483872" r:id="rId14"/>
    <p:sldLayoutId id="2147483873" r:id="rId15"/>
    <p:sldLayoutId id="2147483874" r:id="rId16"/>
    <p:sldLayoutId id="214748387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Physics 2 –  Jan </a:t>
            </a:r>
            <a:r>
              <a:rPr lang="en-US" dirty="0" smtClean="0"/>
              <a:t>11, </a:t>
            </a:r>
            <a:r>
              <a:rPr lang="en-US" dirty="0" smtClean="0"/>
              <a:t>2019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10205772" cy="3416300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P3 Challenge–  </a:t>
            </a:r>
          </a:p>
          <a:p>
            <a:r>
              <a:rPr lang="en-US" sz="2800" b="1" dirty="0">
                <a:sym typeface="Euclid Extra" panose="02050502000505020303" pitchFamily="18" charset="2"/>
              </a:rPr>
              <a:t>How much work is done by gravity as you carry a 65 N backpack up a flight of stairs to landing 1.3 m higher than the previous floor? </a:t>
            </a:r>
          </a:p>
          <a:p>
            <a:endParaRPr lang="en-US" sz="2800" b="1" dirty="0">
              <a:sym typeface="Euclid Extra" panose="02050502000505020303" pitchFamily="18" charset="2"/>
            </a:endParaRPr>
          </a:p>
          <a:p>
            <a:r>
              <a:rPr lang="en-US" sz="2800" b="1" dirty="0" smtClean="0">
                <a:sym typeface="Euclid Extra" panose="02050502000505020303" pitchFamily="18" charset="2"/>
              </a:rPr>
              <a:t>Today’s Objective</a:t>
            </a:r>
            <a:r>
              <a:rPr lang="en-US" sz="2800" b="1" dirty="0" smtClean="0">
                <a:sym typeface="Euclid Extra" panose="02050502000505020303" pitchFamily="18" charset="2"/>
              </a:rPr>
              <a:t>: Homework Review and Study</a:t>
            </a:r>
            <a:endParaRPr lang="en-US" b="1" dirty="0" smtClean="0">
              <a:sym typeface="Euclid Extra" panose="02050502000505020303" pitchFamily="18" charset="2"/>
            </a:endParaRPr>
          </a:p>
          <a:p>
            <a:endParaRPr lang="en-US" b="1" dirty="0" smtClean="0">
              <a:sym typeface="Euclid Extra" panose="02050502000505020303" pitchFamily="18" charset="2"/>
            </a:endParaRPr>
          </a:p>
          <a:p>
            <a:pPr marL="0" indent="0">
              <a:buNone/>
            </a:pPr>
            <a:endParaRPr lang="en-US" b="1" dirty="0">
              <a:sym typeface="Euclid Extra" panose="02050502000505020303" pitchFamily="18" charset="2"/>
            </a:endParaRPr>
          </a:p>
          <a:p>
            <a:pPr marL="0" indent="0">
              <a:buNone/>
            </a:pPr>
            <a:endParaRPr lang="en-US" b="1" dirty="0">
              <a:sym typeface="Euclid Extra" panose="02050502000505020303" pitchFamily="18" charset="2"/>
            </a:endParaRPr>
          </a:p>
          <a:p>
            <a:pPr lvl="1"/>
            <a:endParaRPr lang="en-US" b="1" dirty="0"/>
          </a:p>
          <a:p>
            <a:pPr>
              <a:buAutoNum type="alphaLcParenR"/>
            </a:pPr>
            <a:endParaRPr lang="en-US" b="1" dirty="0" smtClean="0"/>
          </a:p>
          <a:p>
            <a:pPr lvl="1"/>
            <a:endParaRPr lang="en-US" b="1" dirty="0" smtClean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5038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Agenda,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IB 2.3 Work, Energy and Power </a:t>
            </a:r>
          </a:p>
          <a:p>
            <a:pPr lvl="1"/>
            <a:endParaRPr lang="en-US" b="1" dirty="0" smtClean="0"/>
          </a:p>
          <a:p>
            <a:r>
              <a:rPr lang="en-US" b="1" dirty="0" smtClean="0"/>
              <a:t>Assignment: </a:t>
            </a:r>
          </a:p>
          <a:p>
            <a:pPr lvl="1"/>
            <a:r>
              <a:rPr lang="en-US" b="1" dirty="0" smtClean="0"/>
              <a:t>Study for Command term quiz</a:t>
            </a:r>
            <a:endParaRPr lang="en-US" b="1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Agenda</a:t>
            </a:r>
          </a:p>
          <a:p>
            <a:pPr lvl="1"/>
            <a:r>
              <a:rPr lang="en-US" b="1" dirty="0" smtClean="0"/>
              <a:t>Homework Review and Completion</a:t>
            </a:r>
          </a:p>
          <a:p>
            <a:pPr lvl="1"/>
            <a:r>
              <a:rPr lang="en-US" b="1" dirty="0" smtClean="0"/>
              <a:t>Short answer prep temp (</a:t>
            </a:r>
            <a:r>
              <a:rPr lang="en-US" b="1" smtClean="0"/>
              <a:t>time permitting)</a:t>
            </a:r>
            <a:endParaRPr lang="en-US" b="1" dirty="0"/>
          </a:p>
          <a:p>
            <a:pPr lvl="1"/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328484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Slip -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5062" y="2566713"/>
            <a:ext cx="8761412" cy="3416300"/>
          </a:xfrm>
        </p:spPr>
        <p:txBody>
          <a:bodyPr>
            <a:normAutofit/>
          </a:bodyPr>
          <a:lstStyle/>
          <a:p>
            <a:r>
              <a:rPr lang="en-US" b="1" dirty="0" smtClean="0">
                <a:sym typeface="Euclid Extra" panose="02050502000505020303" pitchFamily="18" charset="2"/>
              </a:rPr>
              <a:t>Exit Slip-</a:t>
            </a:r>
            <a:endParaRPr lang="en-US" b="1" dirty="0">
              <a:sym typeface="Euclid Extra" panose="02050502000505020303" pitchFamily="18" charset="2"/>
            </a:endParaRPr>
          </a:p>
          <a:p>
            <a:endParaRPr lang="en-US" b="1" dirty="0" smtClean="0">
              <a:sym typeface="Euclid Extra" panose="02050502000505020303" pitchFamily="18" charset="2"/>
            </a:endParaRPr>
          </a:p>
          <a:p>
            <a:endParaRPr lang="en-US" b="1" dirty="0" smtClean="0">
              <a:sym typeface="Euclid Extra" panose="02050502000505020303" pitchFamily="18" charset="2"/>
            </a:endParaRPr>
          </a:p>
          <a:p>
            <a:r>
              <a:rPr lang="en-US" b="1" dirty="0" smtClean="0"/>
              <a:t>What’s Due?  (Pending assignments to complete.)</a:t>
            </a:r>
          </a:p>
          <a:p>
            <a:pPr lvl="1"/>
            <a:r>
              <a:rPr lang="en-US" b="1" dirty="0" smtClean="0"/>
              <a:t>Study for Command term quiz</a:t>
            </a:r>
            <a:endParaRPr lang="en-US" b="1" dirty="0" smtClean="0"/>
          </a:p>
          <a:p>
            <a:r>
              <a:rPr lang="en-US" b="1" dirty="0" smtClean="0"/>
              <a:t>What’s Next?  (How to prepare for the next day)</a:t>
            </a:r>
          </a:p>
          <a:p>
            <a:pPr lvl="1"/>
            <a:r>
              <a:rPr lang="en-US" b="1" dirty="0" smtClean="0"/>
              <a:t>Read 2.3 p78-95 about Work and Energy</a:t>
            </a:r>
            <a:endParaRPr lang="en-US" b="1" dirty="0"/>
          </a:p>
          <a:p>
            <a:pPr marL="457200" lvl="1" indent="0">
              <a:buNone/>
            </a:pP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570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37032</TotalTime>
  <Words>116</Words>
  <Application>Microsoft Office PowerPoint</Application>
  <PresentationFormat>Widescreen</PresentationFormat>
  <Paragraphs>27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Century Gothic</vt:lpstr>
      <vt:lpstr>Euclid Extra</vt:lpstr>
      <vt:lpstr>Wingdings 3</vt:lpstr>
      <vt:lpstr>Ion Boardroom</vt:lpstr>
      <vt:lpstr>Physics 2 –  Jan 11, 2019</vt:lpstr>
      <vt:lpstr>Agenda, Assignment</vt:lpstr>
      <vt:lpstr>Exit Slip - Assignment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325</cp:revision>
  <cp:lastPrinted>2017-11-28T11:14:33Z</cp:lastPrinted>
  <dcterms:created xsi:type="dcterms:W3CDTF">2015-08-11T02:33:52Z</dcterms:created>
  <dcterms:modified xsi:type="dcterms:W3CDTF">2019-01-11T16:16:53Z</dcterms:modified>
</cp:coreProperties>
</file>